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8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3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76" r:id="rId37"/>
    <p:sldId id="293" r:id="rId38"/>
    <p:sldId id="294" r:id="rId3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4660"/>
  </p:normalViewPr>
  <p:slideViewPr>
    <p:cSldViewPr snapToGrid="0">
      <p:cViewPr>
        <p:scale>
          <a:sx n="75" d="100"/>
          <a:sy n="75" d="100"/>
        </p:scale>
        <p:origin x="-2154" y="-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7D095-9814-4391-8A28-928489AE7D87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9A9EB-56FD-47A3-A434-C23A02A63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27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9A9EB-56FD-47A3-A434-C23A02A63EF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80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76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712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2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5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1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5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39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2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19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F9F85-388A-453B-9123-DC25E1EA6D2F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0" y="1017917"/>
            <a:ext cx="12192001" cy="5840083"/>
          </a:xfrm>
          <a:prstGeom prst="rect">
            <a:avLst/>
          </a:prstGeom>
        </p:spPr>
      </p:pic>
      <p:sp>
        <p:nvSpPr>
          <p:cNvPr id="27" name="Овал 13"/>
          <p:cNvSpPr/>
          <p:nvPr/>
        </p:nvSpPr>
        <p:spPr>
          <a:xfrm>
            <a:off x="5973762" y="356227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306652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1)</a:t>
            </a:r>
            <a:endParaRPr lang="ru-RU" sz="800" dirty="0"/>
          </a:p>
        </p:txBody>
      </p:sp>
      <p:sp>
        <p:nvSpPr>
          <p:cNvPr id="41" name="Овал 13"/>
          <p:cNvSpPr/>
          <p:nvPr/>
        </p:nvSpPr>
        <p:spPr>
          <a:xfrm>
            <a:off x="5851524" y="344558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5729286" y="3328907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484810" y="31859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6218237" y="19696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7532290" y="27411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353902" y="189822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6897327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6462712" y="20154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718301" y="24120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6340474" y="276598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2922585" y="51671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7571977" y="25607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07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86" t="10198" r="2457" b="8406"/>
          <a:stretch/>
        </p:blipFill>
        <p:spPr>
          <a:xfrm>
            <a:off x="0" y="1285874"/>
            <a:ext cx="12192000" cy="5572125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3342285" y="452474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2189760" y="464142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666135" y="486324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29572" y="497369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29572" y="51620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2713" y="539543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097810" y="450225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 10)</a:t>
            </a:r>
            <a:endParaRPr lang="ru-RU" sz="800" dirty="0"/>
          </a:p>
        </p:txBody>
      </p:sp>
      <p:sp>
        <p:nvSpPr>
          <p:cNvPr id="12" name="Овал 13"/>
          <p:cNvSpPr/>
          <p:nvPr/>
        </p:nvSpPr>
        <p:spPr>
          <a:xfrm>
            <a:off x="3435706" y="509037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9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99" t="10433" r="2528" b="8651"/>
          <a:stretch/>
        </p:blipFill>
        <p:spPr>
          <a:xfrm>
            <a:off x="-1" y="1219200"/>
            <a:ext cx="12192001" cy="5628411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5983286" y="47487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125911" y="39172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51337" y="63271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125911" y="380114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2838570" y="279104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76763" y="42601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6562567" y="384221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576763" y="267491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11)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5586413" y="313211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3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16" t="10441" r="2924" b="8553"/>
          <a:stretch/>
        </p:blipFill>
        <p:spPr>
          <a:xfrm>
            <a:off x="0" y="1133475"/>
            <a:ext cx="12192000" cy="5721063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5342953" y="28142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923728" y="58871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52378" y="24142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3694556" y="552078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647878" y="50335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7447978" y="662228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442518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4" t="10240" r="2665" b="8353"/>
          <a:stretch/>
        </p:blipFill>
        <p:spPr>
          <a:xfrm>
            <a:off x="1" y="1428749"/>
            <a:ext cx="12192000" cy="5456061"/>
          </a:xfrm>
          <a:prstGeom prst="rect">
            <a:avLst/>
          </a:prstGeom>
        </p:spPr>
      </p:pic>
      <p:sp>
        <p:nvSpPr>
          <p:cNvPr id="17" name="Овал 13"/>
          <p:cNvSpPr/>
          <p:nvPr/>
        </p:nvSpPr>
        <p:spPr>
          <a:xfrm>
            <a:off x="7372109" y="48412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8581784" y="306007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6981584" y="484124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7207010" y="49579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2295284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8643457" y="47245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9424507" y="639143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7702310" y="427662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64953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5207626" y="450998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13)</a:t>
            </a:r>
            <a:endParaRPr lang="ru-RU" sz="800" dirty="0"/>
          </a:p>
        </p:txBody>
      </p:sp>
      <p:sp>
        <p:nvSpPr>
          <p:cNvPr id="14" name="Овал 13"/>
          <p:cNvSpPr/>
          <p:nvPr/>
        </p:nvSpPr>
        <p:spPr>
          <a:xfrm>
            <a:off x="6975628" y="507460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599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91" t="9962" r="2233" b="8799"/>
          <a:stretch/>
        </p:blipFill>
        <p:spPr>
          <a:xfrm>
            <a:off x="0" y="1114424"/>
            <a:ext cx="12192000" cy="57435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0411123" y="513736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9920479" y="48752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71830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9" t="10120" r="2744" b="8371"/>
          <a:stretch/>
        </p:blipFill>
        <p:spPr>
          <a:xfrm>
            <a:off x="0" y="1076325"/>
            <a:ext cx="12221043" cy="57816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212754" y="37730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5305611" y="327226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157322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2667" t="10695" r="2667" b="7816"/>
          <a:stretch/>
        </p:blipFill>
        <p:spPr>
          <a:xfrm>
            <a:off x="-333375" y="1114425"/>
            <a:ext cx="12537852" cy="57435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473128" y="38585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6269930" y="38460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6473128" y="3596049"/>
            <a:ext cx="225426" cy="228600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473128" y="33637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06004" y="305225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5966493" y="45890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6215259" y="33549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213716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279" r="2466" b="8268"/>
          <a:stretch/>
        </p:blipFill>
        <p:spPr>
          <a:xfrm>
            <a:off x="-1569" y="1038224"/>
            <a:ext cx="12193569" cy="58197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7271646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046220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4264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053" r="2483" b="8166"/>
          <a:stretch/>
        </p:blipFill>
        <p:spPr>
          <a:xfrm>
            <a:off x="0" y="1047750"/>
            <a:ext cx="12233607" cy="5810251"/>
          </a:xfrm>
          <a:prstGeom prst="rect">
            <a:avLst/>
          </a:prstGeom>
        </p:spPr>
      </p:pic>
      <p:sp>
        <p:nvSpPr>
          <p:cNvPr id="10" name="Овал 13"/>
          <p:cNvSpPr/>
          <p:nvPr/>
        </p:nvSpPr>
        <p:spPr>
          <a:xfrm>
            <a:off x="3071153" y="455738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06390" y="39528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493627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719053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958440" y="324329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3418572" y="30539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3418572" y="10477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399523" y="32861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2970238" y="300993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689478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458" t="18333" r="11250" b="5740"/>
          <a:stretch/>
        </p:blipFill>
        <p:spPr>
          <a:xfrm>
            <a:off x="0" y="1260071"/>
            <a:ext cx="12192000" cy="5597928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482403" y="50586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4336102" y="51748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157661" y="5254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4595116" y="49153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011360" y="53286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388992" y="49294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690241" y="37247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985391" y="32770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4149028" y="36369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11932986" y="327705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3445766" y="56624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4026790" y="506308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19)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4320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34" t="10423" r="3132" b="9214"/>
          <a:stretch/>
        </p:blipFill>
        <p:spPr>
          <a:xfrm>
            <a:off x="0" y="1092200"/>
            <a:ext cx="12192000" cy="5800656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6096000" y="351885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Овал 13"/>
          <p:cNvSpPr/>
          <p:nvPr/>
        </p:nvSpPr>
        <p:spPr>
          <a:xfrm>
            <a:off x="5581650" y="220440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671604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762" t="27391" r="28889" b="24920"/>
          <a:stretch/>
        </p:blipFill>
        <p:spPr>
          <a:xfrm>
            <a:off x="0" y="1137333"/>
            <a:ext cx="12192000" cy="572066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88163" y="299727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233363" y="42817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1188163" y="3229536"/>
            <a:ext cx="284878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20)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34557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912" r="2254" b="8151"/>
          <a:stretch/>
        </p:blipFill>
        <p:spPr>
          <a:xfrm>
            <a:off x="-9068" y="1333499"/>
            <a:ext cx="12201068" cy="552450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3341188" y="61922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3774620" y="617562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584033" y="63699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4027575" y="594336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21)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570687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628" r="2433" b="9317"/>
          <a:stretch/>
        </p:blipFill>
        <p:spPr>
          <a:xfrm>
            <a:off x="0" y="1097489"/>
            <a:ext cx="12192001" cy="5760512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6743301" y="36444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349748" y="30941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9656100" y="18101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538133" y="3094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6968727" y="29780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8213327" y="25843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3949698" y="19262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5473048" y="36444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7318708" y="32766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724272" y="14822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589550" y="18101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7093282" y="31951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7061991" y="46933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3949698" y="225414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3949698" y="2883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062411" y="35088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9543387" y="19805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6464131" y="342735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491521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23" t="9840" b="4052"/>
          <a:stretch/>
        </p:blipFill>
        <p:spPr>
          <a:xfrm>
            <a:off x="0" y="1302862"/>
            <a:ext cx="12192000" cy="5555137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7117808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151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1638665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164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7272842" y="18457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319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23)</a:t>
            </a:r>
            <a:endParaRPr lang="ru-RU" sz="800" dirty="0"/>
          </a:p>
        </p:txBody>
      </p:sp>
      <p:sp>
        <p:nvSpPr>
          <p:cNvPr id="9" name="Овал 13"/>
          <p:cNvSpPr/>
          <p:nvPr/>
        </p:nvSpPr>
        <p:spPr>
          <a:xfrm>
            <a:off x="3772265" y="24037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308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546839" y="26360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309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3924665" y="25822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310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4028536" y="244460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326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40259" y="26006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325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5261339" y="14016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327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18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88" t="11563" r="2508" b="7070"/>
          <a:stretch/>
        </p:blipFill>
        <p:spPr>
          <a:xfrm>
            <a:off x="0" y="1335169"/>
            <a:ext cx="12192000" cy="552283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5079458" y="38643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5304884" y="238044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5966493" y="31441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923759" y="18339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5079458" y="22023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3359148" y="500283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5096380" y="23987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054136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363" t="9720" r="2480" b="7724"/>
          <a:stretch/>
        </p:blipFill>
        <p:spPr>
          <a:xfrm>
            <a:off x="0" y="1132113"/>
            <a:ext cx="12205443" cy="572588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589782" y="32099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4477069" y="336068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016917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054" t="4658" r="5056" b="7764"/>
          <a:stretch/>
        </p:blipFill>
        <p:spPr>
          <a:xfrm>
            <a:off x="0" y="1133475"/>
            <a:ext cx="12192000" cy="5724525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4341360" y="526490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454073" y="48985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50711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844" r="2415" b="5715"/>
          <a:stretch/>
        </p:blipFill>
        <p:spPr>
          <a:xfrm>
            <a:off x="0" y="1388852"/>
            <a:ext cx="12199191" cy="546914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381658" y="49183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7032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190" t="14410" r="17064" b="33131"/>
          <a:stretch/>
        </p:blipFill>
        <p:spPr>
          <a:xfrm>
            <a:off x="-1" y="1494971"/>
            <a:ext cx="12061371" cy="5363029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6021772" y="356851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01484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333" t="23016" r="16270" b="18572"/>
          <a:stretch/>
        </p:blipFill>
        <p:spPr>
          <a:xfrm>
            <a:off x="0" y="1944914"/>
            <a:ext cx="12192000" cy="4913086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7995715" y="28282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7930106" y="30605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29)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93975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-1" y="1204686"/>
            <a:ext cx="12192001" cy="5653314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2437478" y="626305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3900518" y="547848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3009121" y="494939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9392669" y="57216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4380722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3778280" y="483271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6491319" y="22082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Овал 13"/>
          <p:cNvSpPr/>
          <p:nvPr/>
        </p:nvSpPr>
        <p:spPr>
          <a:xfrm>
            <a:off x="3131358" y="47546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8290972" y="36632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2886883" y="52451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3375833" y="595499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4502959" y="581088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6937344" y="27243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2315240" y="63904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4252943" y="551378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3537789" y="50234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3302838" y="567322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9514906" y="53617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6095999" y="17786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3467160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3942601" y="528042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2437478" y="604424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079964" y="557752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084185" y="32980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908493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573" t="24722" r="12552" b="21667"/>
          <a:stretch/>
        </p:blipFill>
        <p:spPr>
          <a:xfrm>
            <a:off x="0" y="1343025"/>
            <a:ext cx="12230100" cy="5514975"/>
          </a:xfrm>
          <a:prstGeom prst="rect">
            <a:avLst/>
          </a:prstGeom>
        </p:spPr>
      </p:pic>
      <p:sp>
        <p:nvSpPr>
          <p:cNvPr id="10" name="Овал 13"/>
          <p:cNvSpPr/>
          <p:nvPr/>
        </p:nvSpPr>
        <p:spPr>
          <a:xfrm>
            <a:off x="7090107" y="460432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3708732" y="662574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7743990" y="65429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856703" y="13430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7264899" y="454717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8601240" y="53047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30)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436294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65" t="9867" r="2387" b="4682"/>
          <a:stretch/>
        </p:blipFill>
        <p:spPr>
          <a:xfrm>
            <a:off x="0" y="1147312"/>
            <a:ext cx="12192000" cy="5710687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2668612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161563" y="28373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999894" y="28347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48287" y="458576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325359" y="374438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781325" y="49572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2071371" y="27064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2392852" y="230640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81325" y="50964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3550785" y="147509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5800567" y="44951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4895367" y="53036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3325359" y="272586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5558844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3438072" y="12428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555899" y="502683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3999894" y="362825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1840276" y="24225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4647111" y="3395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3663498" y="362825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Овал 13"/>
          <p:cNvSpPr/>
          <p:nvPr/>
        </p:nvSpPr>
        <p:spPr>
          <a:xfrm>
            <a:off x="2505565" y="53036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Овал 13"/>
          <p:cNvSpPr/>
          <p:nvPr/>
        </p:nvSpPr>
        <p:spPr>
          <a:xfrm>
            <a:off x="3888924" y="20393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5103361" y="29387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5966493" y="39363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870574" y="377039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Овал 13"/>
          <p:cNvSpPr/>
          <p:nvPr/>
        </p:nvSpPr>
        <p:spPr>
          <a:xfrm>
            <a:off x="5008080" y="271859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Овал 13"/>
          <p:cNvSpPr/>
          <p:nvPr/>
        </p:nvSpPr>
        <p:spPr>
          <a:xfrm>
            <a:off x="4870794" y="35079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2619326" y="46205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31)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376723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063" t="16853" r="8646" b="22591"/>
          <a:stretch/>
        </p:blipFill>
        <p:spPr>
          <a:xfrm>
            <a:off x="0" y="1181100"/>
            <a:ext cx="12192000" cy="56769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0" y="4019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8115300" y="12954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340726" y="2162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1619250" y="6305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1546224" y="61721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873124" y="5714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1345137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440" t="22561" r="7736" b="21951"/>
          <a:stretch/>
        </p:blipFill>
        <p:spPr>
          <a:xfrm>
            <a:off x="0" y="1524000"/>
            <a:ext cx="12192000" cy="53340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5168900" y="50863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33)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7041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17" t="20186" r="9630" b="13673"/>
          <a:stretch/>
        </p:blipFill>
        <p:spPr>
          <a:xfrm>
            <a:off x="0" y="1240971"/>
            <a:ext cx="12192000" cy="5617029"/>
          </a:xfrm>
          <a:prstGeom prst="rect">
            <a:avLst/>
          </a:prstGeom>
        </p:spPr>
      </p:pic>
      <p:sp>
        <p:nvSpPr>
          <p:cNvPr id="9" name="Овал 13"/>
          <p:cNvSpPr/>
          <p:nvPr/>
        </p:nvSpPr>
        <p:spPr>
          <a:xfrm>
            <a:off x="3876674" y="510722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6494212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146" t="16296" r="16459" b="20371"/>
          <a:stretch/>
        </p:blipFill>
        <p:spPr>
          <a:xfrm>
            <a:off x="0" y="1619250"/>
            <a:ext cx="12192000" cy="54102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7502525" y="44989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2228360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938" t="42593" r="24063" b="21296"/>
          <a:stretch/>
        </p:blipFill>
        <p:spPr>
          <a:xfrm>
            <a:off x="0" y="1905000"/>
            <a:ext cx="12192000" cy="49530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58875" y="58896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1311275" y="60420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36507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916" t="20556" r="5937" b="10370"/>
          <a:stretch/>
        </p:blipFill>
        <p:spPr>
          <a:xfrm>
            <a:off x="30831" y="1251270"/>
            <a:ext cx="12161169" cy="5606730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4975225" y="38223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849318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861" t="15679" r="5833" b="19135"/>
          <a:stretch/>
        </p:blipFill>
        <p:spPr>
          <a:xfrm>
            <a:off x="0" y="1097488"/>
            <a:ext cx="12192000" cy="5760512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5216525" y="34413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328934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218" t="10040" r="2414" b="8204"/>
          <a:stretch/>
        </p:blipFill>
        <p:spPr>
          <a:xfrm>
            <a:off x="0" y="1155700"/>
            <a:ext cx="12192000" cy="5713430"/>
          </a:xfrm>
          <a:prstGeom prst="rect">
            <a:avLst/>
          </a:prstGeom>
        </p:spPr>
      </p:pic>
      <p:sp>
        <p:nvSpPr>
          <p:cNvPr id="24" name="Овал 13"/>
          <p:cNvSpPr/>
          <p:nvPr/>
        </p:nvSpPr>
        <p:spPr>
          <a:xfrm>
            <a:off x="4213194" y="56780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5452522" y="30441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9245269" y="503394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Овал 13"/>
          <p:cNvSpPr/>
          <p:nvPr/>
        </p:nvSpPr>
        <p:spPr>
          <a:xfrm>
            <a:off x="4708494" y="52960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4457669" y="57021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6254714" y="47207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089494" y="659588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8643397" y="115570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11818017" y="603406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4457668" y="536159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1774794" y="21718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Овал 13"/>
          <p:cNvSpPr/>
          <p:nvPr/>
        </p:nvSpPr>
        <p:spPr>
          <a:xfrm>
            <a:off x="4335431" y="58573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6271671" y="36768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529582" y="58683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6396542" y="459881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854643" y="513428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5851524" y="47298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3787234" y="5231664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6732405" y="498500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085809" y="61195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5085808" y="157538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4180420" y="494330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7254934" y="5305273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702143" y="595153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332255" y="55469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4961177" y="207447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6610167" y="4790249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Овал 13"/>
          <p:cNvSpPr/>
          <p:nvPr/>
        </p:nvSpPr>
        <p:spPr>
          <a:xfrm>
            <a:off x="8765634" y="441907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Овал 13"/>
          <p:cNvSpPr/>
          <p:nvPr/>
        </p:nvSpPr>
        <p:spPr>
          <a:xfrm>
            <a:off x="9655842" y="65958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4576730" y="117007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5574759" y="319935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6047040" y="470993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6911492" y="525443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" name="Овал 13"/>
          <p:cNvSpPr/>
          <p:nvPr/>
        </p:nvSpPr>
        <p:spPr>
          <a:xfrm>
            <a:off x="6027196" y="493163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5" name="Овал 13"/>
          <p:cNvSpPr/>
          <p:nvPr/>
        </p:nvSpPr>
        <p:spPr>
          <a:xfrm>
            <a:off x="4615862" y="553586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" name="Овал 13"/>
          <p:cNvSpPr/>
          <p:nvPr/>
        </p:nvSpPr>
        <p:spPr>
          <a:xfrm>
            <a:off x="10166829" y="215614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7" name="Овал 13"/>
          <p:cNvSpPr/>
          <p:nvPr/>
        </p:nvSpPr>
        <p:spPr>
          <a:xfrm>
            <a:off x="10289066" y="659588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0" name="Овал 13"/>
          <p:cNvSpPr/>
          <p:nvPr/>
        </p:nvSpPr>
        <p:spPr>
          <a:xfrm>
            <a:off x="7034775" y="331603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4)</a:t>
            </a:r>
            <a:endParaRPr lang="ru-RU" sz="800" dirty="0"/>
          </a:p>
        </p:txBody>
      </p:sp>
      <p:sp>
        <p:nvSpPr>
          <p:cNvPr id="71" name="Овал 13"/>
          <p:cNvSpPr/>
          <p:nvPr/>
        </p:nvSpPr>
        <p:spPr>
          <a:xfrm>
            <a:off x="10044591" y="19577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165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911" t="9794" r="2926" b="8441"/>
          <a:stretch/>
        </p:blipFill>
        <p:spPr>
          <a:xfrm>
            <a:off x="-1" y="1079499"/>
            <a:ext cx="12192001" cy="5778501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9445228" y="396874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330874" y="31118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3547522" y="23964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42372" y="54539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3957097" y="42010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9332515" y="409980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07501" y="37364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9219802" y="42064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425284" y="406044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105448" y="31095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4032503" y="40753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5325522" y="16979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0435074" y="252747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5)</a:t>
            </a:r>
            <a:endParaRPr lang="ru-RU" sz="800" dirty="0"/>
          </a:p>
        </p:txBody>
      </p:sp>
      <p:sp>
        <p:nvSpPr>
          <p:cNvPr id="28" name="Овал 13"/>
          <p:cNvSpPr/>
          <p:nvPr/>
        </p:nvSpPr>
        <p:spPr>
          <a:xfrm>
            <a:off x="3763026" y="43495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278026" y="264965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5600159" y="145273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2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9784" t="10896" r="2534" b="8392"/>
          <a:stretch/>
        </p:blipFill>
        <p:spPr>
          <a:xfrm>
            <a:off x="0" y="1078302"/>
            <a:ext cx="12192000" cy="57633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952386" y="353494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64186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630" t="10574" r="2484" b="8304"/>
          <a:stretch/>
        </p:blipFill>
        <p:spPr>
          <a:xfrm>
            <a:off x="0" y="1028700"/>
            <a:ext cx="12192000" cy="5813330"/>
          </a:xfrm>
          <a:prstGeom prst="rect">
            <a:avLst/>
          </a:prstGeom>
        </p:spPr>
      </p:pic>
      <p:sp>
        <p:nvSpPr>
          <p:cNvPr id="45" name="Овал 13"/>
          <p:cNvSpPr/>
          <p:nvPr/>
        </p:nvSpPr>
        <p:spPr>
          <a:xfrm>
            <a:off x="7702692" y="23642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7702692" y="19300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4853099" y="44317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5586524" y="66097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608624" y="22536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7062899" y="127137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033420" y="202801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7589979" y="214713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6931137" y="13275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7928118" y="22901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5039239" y="213087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7020148" y="9811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8409836" y="46639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5422273" y="649364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4761024" y="24060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8165361" y="15343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10242841" y="21739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" name="Овал 13"/>
          <p:cNvSpPr/>
          <p:nvPr/>
        </p:nvSpPr>
        <p:spPr>
          <a:xfrm>
            <a:off x="6615224" y="50317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5" name="Овал 13"/>
          <p:cNvSpPr/>
          <p:nvPr/>
        </p:nvSpPr>
        <p:spPr>
          <a:xfrm>
            <a:off x="10749074" y="46148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" name="Овал 13"/>
          <p:cNvSpPr/>
          <p:nvPr/>
        </p:nvSpPr>
        <p:spPr>
          <a:xfrm>
            <a:off x="8940942" y="29383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7" name="Овал 13"/>
          <p:cNvSpPr/>
          <p:nvPr/>
        </p:nvSpPr>
        <p:spPr>
          <a:xfrm>
            <a:off x="3866779" y="489621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" name="Овал 13"/>
          <p:cNvSpPr/>
          <p:nvPr/>
        </p:nvSpPr>
        <p:spPr>
          <a:xfrm>
            <a:off x="7083537" y="14799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8522549" y="55207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5059622" y="44316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5961354" y="46148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11949779" y="55207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9418861" y="473099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10901474" y="47672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7824929" y="208495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6128783" y="47277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Овал 13"/>
          <p:cNvSpPr/>
          <p:nvPr/>
        </p:nvSpPr>
        <p:spPr>
          <a:xfrm>
            <a:off x="8064792" y="24060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11053874" y="484712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9306148" y="34951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8536323" y="299796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7477266" y="196009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9" name="Овал 13"/>
          <p:cNvSpPr/>
          <p:nvPr/>
        </p:nvSpPr>
        <p:spPr>
          <a:xfrm>
            <a:off x="4648311" y="44473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0" name="Овал 13"/>
          <p:cNvSpPr/>
          <p:nvPr/>
        </p:nvSpPr>
        <p:spPr>
          <a:xfrm>
            <a:off x="5467926" y="454930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1" name="Овал 13"/>
          <p:cNvSpPr/>
          <p:nvPr/>
        </p:nvSpPr>
        <p:spPr>
          <a:xfrm>
            <a:off x="10602452" y="45749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2" name="Овал 13"/>
          <p:cNvSpPr/>
          <p:nvPr/>
        </p:nvSpPr>
        <p:spPr>
          <a:xfrm>
            <a:off x="552292" y="405696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3" name="Овал 13"/>
          <p:cNvSpPr/>
          <p:nvPr/>
        </p:nvSpPr>
        <p:spPr>
          <a:xfrm>
            <a:off x="7270583" y="117027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" name="Овал 13"/>
          <p:cNvSpPr/>
          <p:nvPr/>
        </p:nvSpPr>
        <p:spPr>
          <a:xfrm>
            <a:off x="7443566" y="10696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5" name="Овал 13"/>
          <p:cNvSpPr/>
          <p:nvPr/>
        </p:nvSpPr>
        <p:spPr>
          <a:xfrm>
            <a:off x="3522579" y="10086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6" name="Овал 13"/>
          <p:cNvSpPr/>
          <p:nvPr/>
        </p:nvSpPr>
        <p:spPr>
          <a:xfrm>
            <a:off x="8431771" y="321108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7" name="Овал 13"/>
          <p:cNvSpPr/>
          <p:nvPr/>
        </p:nvSpPr>
        <p:spPr>
          <a:xfrm>
            <a:off x="3487284" y="47426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8" name="Овал 13"/>
          <p:cNvSpPr/>
          <p:nvPr/>
        </p:nvSpPr>
        <p:spPr>
          <a:xfrm>
            <a:off x="3744541" y="258493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7)</a:t>
            </a:r>
            <a:endParaRPr lang="ru-RU" sz="800" dirty="0"/>
          </a:p>
        </p:txBody>
      </p:sp>
      <p:sp>
        <p:nvSpPr>
          <p:cNvPr id="80" name="Овал 13"/>
          <p:cNvSpPr/>
          <p:nvPr/>
        </p:nvSpPr>
        <p:spPr>
          <a:xfrm>
            <a:off x="8206345" y="288183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" name="Овал 13"/>
          <p:cNvSpPr/>
          <p:nvPr/>
        </p:nvSpPr>
        <p:spPr>
          <a:xfrm>
            <a:off x="11035888" y="326182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33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88" t="10341" r="2616" b="8454"/>
          <a:stretch/>
        </p:blipFill>
        <p:spPr>
          <a:xfrm>
            <a:off x="0" y="1000664"/>
            <a:ext cx="12192000" cy="5863927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3963956" y="40791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4516406" y="13264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3738530" y="9684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6211856" y="393262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076638" y="15598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56918" y="100066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Овал 13"/>
          <p:cNvSpPr/>
          <p:nvPr/>
        </p:nvSpPr>
        <p:spPr>
          <a:xfrm>
            <a:off x="5497481" y="519945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403693" y="31266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738530" y="39704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76309" y="336005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4102926" y="422805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4611626" y="287545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46355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09" t="10636" r="2282" b="8387"/>
          <a:stretch/>
        </p:blipFill>
        <p:spPr>
          <a:xfrm>
            <a:off x="0" y="1000663"/>
            <a:ext cx="12192000" cy="5857337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4942873" y="304611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0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17447" y="32783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98072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55772" y="50634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5853780" y="14927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93447" y="28482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5149250" y="284710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9)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7953400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3103</TotalTime>
  <Words>1888</Words>
  <Application>Microsoft Office PowerPoint</Application>
  <PresentationFormat>Произвольный</PresentationFormat>
  <Paragraphs>520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155</cp:revision>
  <cp:lastPrinted>2022-09-23T11:49:31Z</cp:lastPrinted>
  <dcterms:created xsi:type="dcterms:W3CDTF">2021-03-24T06:44:52Z</dcterms:created>
  <dcterms:modified xsi:type="dcterms:W3CDTF">2023-06-20T11:18:11Z</dcterms:modified>
</cp:coreProperties>
</file>